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9" r:id="rId4"/>
    <p:sldId id="270" r:id="rId5"/>
    <p:sldId id="272" r:id="rId6"/>
    <p:sldId id="27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7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40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05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70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33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26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11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39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86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68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62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DA8D9-A904-4E8B-9BA1-2AC0FCBD6211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901F7-4951-4390-81B6-85D3C0B947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36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vadp/Alice-Fitnes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API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tech.yandex.r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916" y="2739934"/>
            <a:ext cx="6094168" cy="304708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75631" y="1313764"/>
            <a:ext cx="604075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РАЗРАБОТКА НАВЫКА</a:t>
            </a:r>
          </a:p>
          <a:p>
            <a:pPr algn="ctr"/>
            <a:r>
              <a:rPr 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“</a:t>
            </a:r>
            <a:r>
              <a:rPr lang="ru-RU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Мои показатели</a:t>
            </a:r>
            <a:r>
              <a:rPr 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”</a:t>
            </a:r>
            <a:endParaRPr lang="ru-RU" sz="4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035693" y="5692247"/>
            <a:ext cx="412061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2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Захряпин</a:t>
            </a:r>
            <a:r>
              <a:rPr lang="ru-RU" sz="1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Всеволод </a:t>
            </a:r>
            <a:r>
              <a:rPr lang="ru-RU" sz="12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Олегович 2 ГОД ЯНДЕКС ЛИЦЕЯ </a:t>
            </a:r>
            <a:r>
              <a:rPr lang="ru-RU" sz="1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– </a:t>
            </a:r>
            <a:r>
              <a:rPr lang="ru-RU" sz="12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2019 </a:t>
            </a:r>
            <a:endParaRPr lang="ru-RU" sz="1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982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2965175" y="1967591"/>
            <a:ext cx="6261650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hlinkClick r:id="rId3"/>
              </a:rPr>
              <a:t>https://github.com/sevadp/Alice-Fitness</a:t>
            </a:r>
            <a:endParaRPr lang="en-US" sz="2800" dirty="0" smtClean="0"/>
          </a:p>
          <a:p>
            <a:pPr algn="ctr"/>
            <a:r>
              <a:rPr lang="en-US" sz="2800" dirty="0" smtClean="0"/>
              <a:t>https://developers.google.com/products/</a:t>
            </a:r>
            <a:endParaRPr lang="en-US" sz="2800" b="1" cap="none" spc="0" dirty="0" smtClean="0">
              <a:ln/>
              <a:solidFill>
                <a:schemeClr val="accent3"/>
              </a:solidFill>
              <a:effectLst/>
            </a:endParaRPr>
          </a:p>
          <a:p>
            <a:pPr algn="ctr"/>
            <a:r>
              <a:rPr lang="en-US" sz="2800" dirty="0" smtClean="0">
                <a:hlinkClick r:id="rId4"/>
              </a:rPr>
              <a:t>https://tech.yandex.ru/</a:t>
            </a:r>
            <a:endParaRPr lang="en-US" sz="2800" dirty="0" smtClean="0"/>
          </a:p>
          <a:p>
            <a:pPr algn="ctr"/>
            <a:r>
              <a:rPr lang="en-US" sz="2800" dirty="0" smtClean="0">
                <a:hlinkClick r:id="rId5"/>
              </a:rPr>
              <a:t>https://github.com</a:t>
            </a:r>
            <a:endParaRPr lang="ru-RU" sz="2800" dirty="0" smtClean="0"/>
          </a:p>
          <a:p>
            <a:pPr algn="ctr"/>
            <a:r>
              <a:rPr lang="en-US" sz="2800" dirty="0" smtClean="0">
                <a:hlinkClick r:id="rId6"/>
              </a:rPr>
              <a:t>https://ru.wikipedia.org/wiki/API</a:t>
            </a:r>
            <a:endParaRPr lang="ru-RU" sz="2800" dirty="0" smtClean="0"/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l</a:t>
            </a:r>
            <a:r>
              <a:rPr lang="en-US" sz="2800" dirty="0" smtClean="0">
                <a:solidFill>
                  <a:srgbClr val="FF0000"/>
                </a:solidFill>
              </a:rPr>
              <a:t>yceum.yandex.ru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428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2361034" y="873543"/>
            <a:ext cx="746993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ЦЕЛЬ ПРОЕКТА</a:t>
            </a:r>
            <a:endParaRPr lang="ru-RU" sz="8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53144" y="2366846"/>
            <a:ext cx="1081729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Разработка навыка, способного импортировать данные</a:t>
            </a:r>
            <a:endParaRPr lang="ru-RU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Из 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Google FIT </a:t>
            </a:r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и </a:t>
            </a:r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передавать их </a:t>
            </a:r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пользователю с помощью</a:t>
            </a:r>
          </a:p>
          <a:p>
            <a:pPr algn="ctr"/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Платформы </a:t>
            </a:r>
            <a:r>
              <a:rPr lang="ru-RU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Яндекс Алиса.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17" y="4155690"/>
            <a:ext cx="4000500" cy="1143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34" y="3895989"/>
            <a:ext cx="1590113" cy="15901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02" y="3983259"/>
            <a:ext cx="1487862" cy="14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3531034" y="873543"/>
            <a:ext cx="512993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Google FIT</a:t>
            </a:r>
            <a:endParaRPr lang="ru-RU" sz="8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7354" y="2233297"/>
            <a:ext cx="1081729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dirty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Платформа, с </a:t>
            </a:r>
            <a:r>
              <a:rPr lang="ru-RU" sz="3200" b="1" dirty="0" smtClean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помощь</a:t>
            </a:r>
            <a:r>
              <a:rPr lang="ru-RU" sz="3200" b="1" dirty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ю</a:t>
            </a:r>
            <a:r>
              <a:rPr lang="ru-RU" sz="3200" b="1" dirty="0" smtClean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b="1" dirty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которой можно отслеживать</a:t>
            </a:r>
          </a:p>
          <a:p>
            <a:pPr algn="ctr"/>
            <a:r>
              <a:rPr lang="ru-RU" sz="3200" b="1" dirty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Активность в течении дня.</a:t>
            </a:r>
          </a:p>
          <a:p>
            <a:pPr algn="ctr"/>
            <a:endParaRPr lang="ru-RU" sz="32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ru-RU" sz="3200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измерения можно использовать смартфон,</a:t>
            </a:r>
          </a:p>
          <a:p>
            <a:pPr algn="ctr"/>
            <a:r>
              <a:rPr lang="ru-RU" sz="3200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Фитнес-браслет, смарт часы и </a:t>
            </a:r>
            <a:r>
              <a:rPr lang="ru-RU" sz="3200" b="1" dirty="0" err="1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т.п</a:t>
            </a:r>
            <a:endParaRPr lang="ru-RU" sz="32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47" y="4899621"/>
            <a:ext cx="4000500" cy="1143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34" y="4676064"/>
            <a:ext cx="1590113" cy="15901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76" y="4686939"/>
            <a:ext cx="1487862" cy="14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1899854" y="873543"/>
            <a:ext cx="839229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Сервер для приложения</a:t>
            </a:r>
            <a:endParaRPr lang="ru-RU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7354" y="2233297"/>
            <a:ext cx="1081729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dirty="0" smtClean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Место, где будет обработчик </a:t>
            </a:r>
            <a:r>
              <a:rPr lang="ru-RU" sz="32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навыка Алисы </a:t>
            </a:r>
            <a:r>
              <a:rPr lang="ru-RU" sz="3200" b="1" dirty="0" smtClean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</a:t>
            </a:r>
          </a:p>
          <a:p>
            <a:pPr algn="ctr"/>
            <a:r>
              <a:rPr lang="ru-RU" sz="3200" b="1" dirty="0" smtClean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Сервер </a:t>
            </a:r>
            <a:r>
              <a:rPr lang="en-US" sz="32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FIT</a:t>
            </a:r>
            <a:r>
              <a:rPr lang="ru-RU" sz="3200" b="1" dirty="0" smtClean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 помощью которого будет авторизация.</a:t>
            </a:r>
            <a:endParaRPr lang="ru-RU" sz="3200" b="1" dirty="0">
              <a:ln/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47" y="4899621"/>
            <a:ext cx="4000500" cy="1143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34" y="4676064"/>
            <a:ext cx="1590113" cy="15901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76" y="4686939"/>
            <a:ext cx="1487862" cy="14878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41" y="3265630"/>
            <a:ext cx="7449312" cy="13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2720372" y="873543"/>
            <a:ext cx="675127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OAuth</a:t>
            </a:r>
            <a:r>
              <a:rPr lang="en-US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-</a:t>
            </a:r>
            <a:r>
              <a:rPr lang="ru-RU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авторизация</a:t>
            </a:r>
            <a:endParaRPr lang="ru-RU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7354" y="2233297"/>
            <a:ext cx="1081729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dirty="0" smtClean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Технология, необходимая для работы внешних приложений с платформами </a:t>
            </a:r>
            <a:r>
              <a:rPr lang="en-US" sz="32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</a:t>
            </a:r>
            <a:r>
              <a:rPr lang="en-US" sz="3200" b="1" dirty="0" smtClean="0">
                <a:ln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sz="3200" b="1" dirty="0">
              <a:ln/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47" y="4899621"/>
            <a:ext cx="4000500" cy="1143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34" y="4676064"/>
            <a:ext cx="1590113" cy="15901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76" y="4686939"/>
            <a:ext cx="1487862" cy="14878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86" y="3279794"/>
            <a:ext cx="2829748" cy="15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2664786" y="873543"/>
            <a:ext cx="686245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Обработчик навыка</a:t>
            </a:r>
            <a:endParaRPr lang="ru-RU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47" y="4899621"/>
            <a:ext cx="4000500" cy="1143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34" y="4676064"/>
            <a:ext cx="1590113" cy="15901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76" y="4686939"/>
            <a:ext cx="1487862" cy="14878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86" y="3279794"/>
            <a:ext cx="2829748" cy="15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2019-04-17 21-28-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" y="0"/>
            <a:ext cx="11777472" cy="6624678"/>
          </a:xfrm>
        </p:spPr>
      </p:pic>
      <p:sp>
        <p:nvSpPr>
          <p:cNvPr id="3" name="Прямоугольник 2"/>
          <p:cNvSpPr/>
          <p:nvPr/>
        </p:nvSpPr>
        <p:spPr>
          <a:xfrm>
            <a:off x="7452466" y="0"/>
            <a:ext cx="4459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Старая версия</a:t>
            </a:r>
            <a:endParaRPr lang="ru-RU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31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2019-04-18 20-28-2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639" y="0"/>
            <a:ext cx="11714289" cy="6589139"/>
          </a:xfrm>
        </p:spPr>
      </p:pic>
    </p:spTree>
    <p:extLst>
      <p:ext uri="{BB962C8B-B14F-4D97-AF65-F5344CB8AC3E}">
        <p14:creationId xmlns:p14="http://schemas.microsoft.com/office/powerpoint/2010/main" val="38512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Прямоугольник 6"/>
          <p:cNvSpPr/>
          <p:nvPr/>
        </p:nvSpPr>
        <p:spPr>
          <a:xfrm>
            <a:off x="3459637" y="949559"/>
            <a:ext cx="527272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ЗАКЛЮЧЕНИЕ</a:t>
            </a:r>
            <a:endParaRPr lang="ru-RU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32841" y="2055813"/>
            <a:ext cx="8326318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AutoNum type="arabicParenR"/>
            </a:pPr>
            <a:r>
              <a:rPr lang="ru-RU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Каждый может это сделать</a:t>
            </a:r>
          </a:p>
          <a:p>
            <a:pPr marL="742950" indent="-742950" algn="ctr">
              <a:buAutoNum type="arabicParenR"/>
            </a:pPr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Сделать это можно бесплатно</a:t>
            </a:r>
          </a:p>
          <a:p>
            <a:pPr marL="742950" indent="-742950" algn="ctr">
              <a:buAutoNum type="arabicParenR"/>
            </a:pPr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Если </a:t>
            </a:r>
            <a:r>
              <a:rPr lang="ru-RU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модерация</a:t>
            </a:r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пройдет, </a:t>
            </a:r>
          </a:p>
          <a:p>
            <a:pPr algn="ctr"/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то важные данные будут доступнее)</a:t>
            </a:r>
            <a:endParaRPr lang="ru-RU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29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137</Words>
  <Application>Microsoft Office PowerPoint</Application>
  <PresentationFormat>Широкоэкранный</PresentationFormat>
  <Paragraphs>31</Paragraphs>
  <Slides>10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DarkPrince</dc:creator>
  <cp:lastModifiedBy>_DarkPrince_ _DarkPrince_</cp:lastModifiedBy>
  <cp:revision>22</cp:revision>
  <dcterms:created xsi:type="dcterms:W3CDTF">2019-04-18T13:58:15Z</dcterms:created>
  <dcterms:modified xsi:type="dcterms:W3CDTF">2019-05-10T18:17:34Z</dcterms:modified>
</cp:coreProperties>
</file>